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26670000" cy="37719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1pPr>
    <a:lvl2pPr marL="0" marR="0" indent="4572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2pPr>
    <a:lvl3pPr marL="0" marR="0" indent="9144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3pPr>
    <a:lvl4pPr marL="0" marR="0" indent="13716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4pPr>
    <a:lvl5pPr marL="0" marR="0" indent="18288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5pPr>
    <a:lvl6pPr marL="0" marR="0" indent="22860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6pPr>
    <a:lvl7pPr marL="0" marR="0" indent="27432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7pPr>
    <a:lvl8pPr marL="0" marR="0" indent="32004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8pPr>
    <a:lvl9pPr marL="0" marR="0" indent="365760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Autor und Datum"/>
          <p:cNvSpPr txBox="1"/>
          <p:nvPr>
            <p:ph type="body" sz="quarter" idx="21" hasCustomPrompt="1"/>
          </p:nvPr>
        </p:nvSpPr>
        <p:spPr>
          <a:xfrm>
            <a:off x="1313966" y="24330286"/>
            <a:ext cx="24030784" cy="696696"/>
          </a:xfrm>
          <a:prstGeom prst="rect">
            <a:avLst/>
          </a:prstGeom>
        </p:spPr>
        <p:txBody>
          <a:bodyPr lIns="50006" tIns="50006" rIns="50006" bIns="50006"/>
          <a:lstStyle>
            <a:lvl1pPr defTabSz="930751">
              <a:defRPr sz="4018"/>
            </a:lvl1pPr>
          </a:lstStyle>
          <a:p>
            <a:pPr/>
            <a:r>
              <a:t>Autor und Datum</a:t>
            </a:r>
          </a:p>
        </p:txBody>
      </p:sp>
      <p:sp>
        <p:nvSpPr>
          <p:cNvPr id="12" name="Titel der Präsentation"/>
          <p:cNvSpPr txBox="1"/>
          <p:nvPr>
            <p:ph type="title" hasCustomPrompt="1"/>
          </p:nvPr>
        </p:nvSpPr>
        <p:spPr>
          <a:prstGeom prst="rect">
            <a:avLst/>
          </a:prstGeom>
        </p:spPr>
        <p:txBody>
          <a:bodyPr/>
          <a:lstStyle/>
          <a:p>
            <a:pPr/>
            <a:r>
              <a:t>Titel der Präsentation</a:t>
            </a:r>
          </a:p>
        </p:txBody>
      </p:sp>
      <p:sp>
        <p:nvSpPr>
          <p:cNvPr id="13" name="Textebene 1…"/>
          <p:cNvSpPr txBox="1"/>
          <p:nvPr>
            <p:ph type="body" sz="quarter" idx="1" hasCustomPrompt="1"/>
          </p:nvPr>
        </p:nvSpPr>
        <p:spPr>
          <a:prstGeom prst="rect">
            <a:avLst/>
          </a:prstGeom>
        </p:spPr>
        <p:txBody>
          <a:bodyPr/>
          <a:lstStyle/>
          <a:p>
            <a:pPr/>
            <a:r>
              <a:t>Präsentationsuntertitel</a:t>
            </a:r>
          </a:p>
          <a:p>
            <a:pPr lvl="1"/>
            <a:r>
              <a:t/>
            </a:r>
          </a:p>
          <a:p>
            <a:pPr lvl="2"/>
            <a:r>
              <a:t/>
            </a:r>
          </a:p>
          <a:p>
            <a:pPr lvl="3"/>
            <a:r>
              <a:t/>
            </a:r>
          </a:p>
          <a:p>
            <a:pPr lvl="4"/>
            <a:r>
              <a:t/>
            </a:r>
          </a:p>
        </p:txBody>
      </p:sp>
      <p:sp>
        <p:nvSpPr>
          <p:cNvPr id="1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ufstellung">
    <p:spTree>
      <p:nvGrpSpPr>
        <p:cNvPr id="1" name=""/>
        <p:cNvGrpSpPr/>
        <p:nvPr/>
      </p:nvGrpSpPr>
      <p:grpSpPr>
        <a:xfrm>
          <a:off x="0" y="0"/>
          <a:ext cx="0" cy="0"/>
          <a:chOff x="0" y="0"/>
          <a:chExt cx="0" cy="0"/>
        </a:xfrm>
      </p:grpSpPr>
      <p:sp>
        <p:nvSpPr>
          <p:cNvPr id="98" name="Textebene 1…"/>
          <p:cNvSpPr txBox="1"/>
          <p:nvPr>
            <p:ph type="body" sz="quarter" idx="1" hasCustomPrompt="1"/>
          </p:nvPr>
        </p:nvSpPr>
        <p:spPr>
          <a:xfrm>
            <a:off x="1319609" y="16740734"/>
            <a:ext cx="24030782" cy="4237531"/>
          </a:xfrm>
          <a:prstGeom prst="rect">
            <a:avLst/>
          </a:prstGeom>
        </p:spPr>
        <p:txBody>
          <a:bodyPr anchor="ctr"/>
          <a:lstStyle>
            <a:lvl1pPr algn="ctr" defTabSz="6705431">
              <a:lnSpc>
                <a:spcPct val="80000"/>
              </a:lnSpc>
              <a:defRPr b="0" spc="-635" sz="31800">
                <a:latin typeface="Helvetica Neue Medium"/>
                <a:ea typeface="Helvetica Neue Medium"/>
                <a:cs typeface="Helvetica Neue Medium"/>
                <a:sym typeface="Helvetica Neue Medium"/>
              </a:defRPr>
            </a:lvl1pPr>
            <a:lvl2pPr algn="ctr" defTabSz="6705431">
              <a:lnSpc>
                <a:spcPct val="80000"/>
              </a:lnSpc>
              <a:defRPr b="0" spc="-635" sz="31800">
                <a:latin typeface="Helvetica Neue Medium"/>
                <a:ea typeface="Helvetica Neue Medium"/>
                <a:cs typeface="Helvetica Neue Medium"/>
                <a:sym typeface="Helvetica Neue Medium"/>
              </a:defRPr>
            </a:lvl2pPr>
            <a:lvl3pPr algn="ctr" defTabSz="6705431">
              <a:lnSpc>
                <a:spcPct val="80000"/>
              </a:lnSpc>
              <a:defRPr b="0" spc="-635" sz="31800">
                <a:latin typeface="Helvetica Neue Medium"/>
                <a:ea typeface="Helvetica Neue Medium"/>
                <a:cs typeface="Helvetica Neue Medium"/>
                <a:sym typeface="Helvetica Neue Medium"/>
              </a:defRPr>
            </a:lvl3pPr>
            <a:lvl4pPr algn="ctr" defTabSz="6705431">
              <a:lnSpc>
                <a:spcPct val="80000"/>
              </a:lnSpc>
              <a:defRPr b="0" spc="-635" sz="31800">
                <a:latin typeface="Helvetica Neue Medium"/>
                <a:ea typeface="Helvetica Neue Medium"/>
                <a:cs typeface="Helvetica Neue Medium"/>
                <a:sym typeface="Helvetica Neue Medium"/>
              </a:defRPr>
            </a:lvl4pPr>
            <a:lvl5pPr algn="ctr" defTabSz="6705431">
              <a:lnSpc>
                <a:spcPct val="80000"/>
              </a:lnSpc>
              <a:defRPr b="0" spc="-635" sz="31800">
                <a:latin typeface="Helvetica Neue Medium"/>
                <a:ea typeface="Helvetica Neue Medium"/>
                <a:cs typeface="Helvetica Neue Medium"/>
                <a:sym typeface="Helvetica Neue Medium"/>
              </a:defRPr>
            </a:lvl5pPr>
          </a:lstStyle>
          <a:p>
            <a:pPr/>
            <a:r>
              <a:t>Aufstellung</a:t>
            </a:r>
          </a:p>
          <a:p>
            <a:pPr lvl="1"/>
            <a:r>
              <a:t/>
            </a:r>
          </a:p>
          <a:p>
            <a:pPr lvl="2"/>
            <a:r>
              <a:t/>
            </a:r>
          </a:p>
          <a:p>
            <a:pPr lvl="3"/>
            <a:r>
              <a:t/>
            </a:r>
          </a:p>
          <a:p>
            <a:pPr lvl="4"/>
            <a:r>
              <a:t/>
            </a:r>
          </a:p>
        </p:txBody>
      </p:sp>
      <p:sp>
        <p:nvSpPr>
          <p:cNvPr id="9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kt (groß)">
    <p:spTree>
      <p:nvGrpSpPr>
        <p:cNvPr id="1" name=""/>
        <p:cNvGrpSpPr/>
        <p:nvPr/>
      </p:nvGrpSpPr>
      <p:grpSpPr>
        <a:xfrm>
          <a:off x="0" y="0"/>
          <a:ext cx="0" cy="0"/>
          <a:chOff x="0" y="0"/>
          <a:chExt cx="0" cy="0"/>
        </a:xfrm>
      </p:grpSpPr>
      <p:sp>
        <p:nvSpPr>
          <p:cNvPr id="106" name="Textebene 1…"/>
          <p:cNvSpPr txBox="1"/>
          <p:nvPr>
            <p:ph type="body" sz="quarter" idx="1" hasCustomPrompt="1"/>
          </p:nvPr>
        </p:nvSpPr>
        <p:spPr>
          <a:xfrm>
            <a:off x="1319609" y="12535358"/>
            <a:ext cx="24030782" cy="7920481"/>
          </a:xfrm>
          <a:prstGeom prst="rect">
            <a:avLst/>
          </a:prstGeom>
        </p:spPr>
        <p:txBody>
          <a:bodyPr anchor="b"/>
          <a:lstStyle>
            <a:lvl1pPr algn="ctr" defTabSz="6705431">
              <a:lnSpc>
                <a:spcPct val="80000"/>
              </a:lnSpc>
              <a:defRPr spc="-685" sz="68600"/>
            </a:lvl1pPr>
            <a:lvl2pPr algn="ctr" defTabSz="6705431">
              <a:lnSpc>
                <a:spcPct val="80000"/>
              </a:lnSpc>
              <a:defRPr spc="-685" sz="68600"/>
            </a:lvl2pPr>
            <a:lvl3pPr algn="ctr" defTabSz="6705431">
              <a:lnSpc>
                <a:spcPct val="80000"/>
              </a:lnSpc>
              <a:defRPr spc="-685" sz="68600"/>
            </a:lvl3pPr>
            <a:lvl4pPr algn="ctr" defTabSz="6705431">
              <a:lnSpc>
                <a:spcPct val="80000"/>
              </a:lnSpc>
              <a:defRPr spc="-685" sz="68600"/>
            </a:lvl4pPr>
            <a:lvl5pPr algn="ctr" defTabSz="6705431">
              <a:lnSpc>
                <a:spcPct val="80000"/>
              </a:lnSpc>
              <a:defRPr spc="-685" sz="68600"/>
            </a:lvl5pPr>
          </a:lstStyle>
          <a:p>
            <a:pPr/>
            <a:r>
              <a:t>100 %</a:t>
            </a:r>
          </a:p>
          <a:p>
            <a:pPr lvl="1"/>
            <a:r>
              <a:t/>
            </a:r>
          </a:p>
          <a:p>
            <a:pPr lvl="2"/>
            <a:r>
              <a:t/>
            </a:r>
          </a:p>
          <a:p>
            <a:pPr lvl="3"/>
            <a:r>
              <a:t/>
            </a:r>
          </a:p>
          <a:p>
            <a:pPr lvl="4"/>
            <a:r>
              <a:t/>
            </a:r>
          </a:p>
        </p:txBody>
      </p:sp>
      <p:sp>
        <p:nvSpPr>
          <p:cNvPr id="107" name="Fakten"/>
          <p:cNvSpPr txBox="1"/>
          <p:nvPr>
            <p:ph type="body" sz="quarter" idx="21" hasCustomPrompt="1"/>
          </p:nvPr>
        </p:nvSpPr>
        <p:spPr>
          <a:xfrm>
            <a:off x="1319609" y="20395322"/>
            <a:ext cx="24030782" cy="1022415"/>
          </a:xfrm>
          <a:prstGeom prst="rect">
            <a:avLst/>
          </a:prstGeom>
        </p:spPr>
        <p:txBody>
          <a:bodyPr lIns="50006" tIns="50006" rIns="50006" bIns="50006"/>
          <a:lstStyle>
            <a:lvl1pPr algn="ctr" defTabSz="930751">
              <a:defRPr sz="6150"/>
            </a:lvl1pPr>
          </a:lstStyle>
          <a:p>
            <a:pPr/>
            <a:r>
              <a:t>Fakten</a:t>
            </a:r>
          </a:p>
        </p:txBody>
      </p:sp>
      <p:sp>
        <p:nvSpPr>
          <p:cNvPr id="10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115" name="Quellenangabe"/>
          <p:cNvSpPr txBox="1"/>
          <p:nvPr>
            <p:ph type="body" sz="quarter" idx="21" hasCustomPrompt="1"/>
          </p:nvPr>
        </p:nvSpPr>
        <p:spPr>
          <a:xfrm>
            <a:off x="2657840" y="23034840"/>
            <a:ext cx="22093806" cy="696696"/>
          </a:xfrm>
          <a:prstGeom prst="rect">
            <a:avLst/>
          </a:prstGeom>
        </p:spPr>
        <p:txBody>
          <a:bodyPr lIns="50006" tIns="50006" rIns="50006" bIns="50006"/>
          <a:lstStyle>
            <a:lvl1pPr defTabSz="930751">
              <a:defRPr sz="4018"/>
            </a:lvl1pPr>
          </a:lstStyle>
          <a:p>
            <a:pPr/>
            <a:r>
              <a:t>Quellenangabe</a:t>
            </a:r>
          </a:p>
        </p:txBody>
      </p:sp>
      <p:sp>
        <p:nvSpPr>
          <p:cNvPr id="116" name="Textebene 1…"/>
          <p:cNvSpPr txBox="1"/>
          <p:nvPr>
            <p:ph type="body" sz="quarter" idx="1" hasCustomPrompt="1"/>
          </p:nvPr>
        </p:nvSpPr>
        <p:spPr>
          <a:xfrm>
            <a:off x="1918353" y="16761535"/>
            <a:ext cx="22833294" cy="4195930"/>
          </a:xfrm>
          <a:prstGeom prst="rect">
            <a:avLst/>
          </a:prstGeom>
        </p:spPr>
        <p:txBody>
          <a:bodyPr/>
          <a:lstStyle>
            <a:lvl1pPr marL="1757038" indent="-1292225" defTabSz="6705431">
              <a:lnSpc>
                <a:spcPct val="90000"/>
              </a:lnSpc>
              <a:defRPr b="0" spc="-464" sz="23200">
                <a:latin typeface="Helvetica Neue Medium"/>
                <a:ea typeface="Helvetica Neue Medium"/>
                <a:cs typeface="Helvetica Neue Medium"/>
                <a:sym typeface="Helvetica Neue Medium"/>
              </a:defRPr>
            </a:lvl1pPr>
            <a:lvl2pPr marL="1757038" indent="-835025" defTabSz="6705431">
              <a:lnSpc>
                <a:spcPct val="90000"/>
              </a:lnSpc>
              <a:defRPr b="0" spc="-464" sz="23200">
                <a:latin typeface="Helvetica Neue Medium"/>
                <a:ea typeface="Helvetica Neue Medium"/>
                <a:cs typeface="Helvetica Neue Medium"/>
                <a:sym typeface="Helvetica Neue Medium"/>
              </a:defRPr>
            </a:lvl2pPr>
            <a:lvl3pPr marL="1757038" indent="-377825" defTabSz="6705431">
              <a:lnSpc>
                <a:spcPct val="90000"/>
              </a:lnSpc>
              <a:defRPr b="0" spc="-464" sz="23200">
                <a:latin typeface="Helvetica Neue Medium"/>
                <a:ea typeface="Helvetica Neue Medium"/>
                <a:cs typeface="Helvetica Neue Medium"/>
                <a:sym typeface="Helvetica Neue Medium"/>
              </a:defRPr>
            </a:lvl3pPr>
            <a:lvl4pPr marL="1757038" indent="79375" defTabSz="6705431">
              <a:lnSpc>
                <a:spcPct val="90000"/>
              </a:lnSpc>
              <a:defRPr b="0" spc="-464" sz="23200">
                <a:latin typeface="Helvetica Neue Medium"/>
                <a:ea typeface="Helvetica Neue Medium"/>
                <a:cs typeface="Helvetica Neue Medium"/>
                <a:sym typeface="Helvetica Neue Medium"/>
              </a:defRPr>
            </a:lvl4pPr>
            <a:lvl5pPr marL="1757038" indent="536575" defTabSz="6705431">
              <a:lnSpc>
                <a:spcPct val="90000"/>
              </a:lnSpc>
              <a:defRPr b="0" spc="-464" sz="23200">
                <a:latin typeface="Helvetica Neue Medium"/>
                <a:ea typeface="Helvetica Neue Medium"/>
                <a:cs typeface="Helvetica Neue Medium"/>
                <a:sym typeface="Helvetica Neue Medium"/>
              </a:defRPr>
            </a:lvl5pPr>
          </a:lstStyle>
          <a:p>
            <a:pPr/>
            <a:r>
              <a:t>„Bemerkenswert“</a:t>
            </a:r>
          </a:p>
          <a:p>
            <a:pPr lvl="1"/>
            <a:r>
              <a:t/>
            </a:r>
          </a:p>
          <a:p>
            <a:pPr lvl="2"/>
            <a:r>
              <a:t/>
            </a:r>
          </a:p>
          <a:p>
            <a:pPr lvl="3"/>
            <a:r>
              <a:t/>
            </a:r>
          </a:p>
          <a:p>
            <a:pPr lvl="4"/>
            <a:r>
              <a:t/>
            </a:r>
          </a:p>
        </p:txBody>
      </p:sp>
      <p:sp>
        <p:nvSpPr>
          <p:cNvPr id="11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124" name="Bild"/>
          <p:cNvSpPr/>
          <p:nvPr>
            <p:ph type="pic" sz="quarter" idx="21"/>
          </p:nvPr>
        </p:nvSpPr>
        <p:spPr>
          <a:xfrm>
            <a:off x="17238265" y="12469812"/>
            <a:ext cx="8136515" cy="6507460"/>
          </a:xfrm>
          <a:prstGeom prst="rect">
            <a:avLst/>
          </a:prstGeom>
        </p:spPr>
        <p:txBody>
          <a:bodyPr lIns="91439" tIns="45719" rIns="91439" bIns="45719">
            <a:noAutofit/>
          </a:bodyPr>
          <a:lstStyle/>
          <a:p>
            <a:pPr/>
          </a:p>
        </p:txBody>
      </p:sp>
      <p:sp>
        <p:nvSpPr>
          <p:cNvPr id="125" name="Bild"/>
          <p:cNvSpPr/>
          <p:nvPr>
            <p:ph type="pic" sz="quarter" idx="22"/>
          </p:nvPr>
        </p:nvSpPr>
        <p:spPr>
          <a:xfrm>
            <a:off x="14765734" y="15709800"/>
            <a:ext cx="11418095" cy="13289261"/>
          </a:xfrm>
          <a:prstGeom prst="rect">
            <a:avLst/>
          </a:prstGeom>
        </p:spPr>
        <p:txBody>
          <a:bodyPr lIns="91439" tIns="45719" rIns="91439" bIns="45719">
            <a:noAutofit/>
          </a:bodyPr>
          <a:lstStyle/>
          <a:p>
            <a:pPr/>
          </a:p>
        </p:txBody>
      </p:sp>
      <p:sp>
        <p:nvSpPr>
          <p:cNvPr id="126" name="Bild"/>
          <p:cNvSpPr/>
          <p:nvPr>
            <p:ph type="pic" sz="half" idx="23"/>
          </p:nvPr>
        </p:nvSpPr>
        <p:spPr>
          <a:xfrm>
            <a:off x="-152797" y="11900296"/>
            <a:ext cx="18168938" cy="13626704"/>
          </a:xfrm>
          <a:prstGeom prst="rect">
            <a:avLst/>
          </a:prstGeom>
        </p:spPr>
        <p:txBody>
          <a:bodyPr lIns="91439" tIns="45719" rIns="91439" bIns="45719">
            <a:noAutofit/>
          </a:bodyPr>
          <a:lstStyle/>
          <a:p>
            <a:pPr/>
          </a:p>
        </p:txBody>
      </p:sp>
      <p:sp>
        <p:nvSpPr>
          <p:cNvPr id="12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Bild"/>
          <p:cNvSpPr/>
          <p:nvPr>
            <p:ph type="pic" idx="21"/>
          </p:nvPr>
        </p:nvSpPr>
        <p:spPr>
          <a:xfrm>
            <a:off x="-1458516" y="5316140"/>
            <a:ext cx="29587032" cy="23669626"/>
          </a:xfrm>
          <a:prstGeom prst="rect">
            <a:avLst/>
          </a:prstGeom>
        </p:spPr>
        <p:txBody>
          <a:bodyPr lIns="91439" tIns="45719" rIns="91439" bIns="45719">
            <a:noAutofit/>
          </a:bodyPr>
          <a:lstStyle/>
          <a:p>
            <a:pPr/>
          </a:p>
        </p:txBody>
      </p:sp>
      <p:sp>
        <p:nvSpPr>
          <p:cNvPr id="135" name="Folien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4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p:spTree>
      <p:nvGrpSpPr>
        <p:cNvPr id="1" name=""/>
        <p:cNvGrpSpPr/>
        <p:nvPr/>
      </p:nvGrpSpPr>
      <p:grpSpPr>
        <a:xfrm>
          <a:off x="0" y="0"/>
          <a:ext cx="0" cy="0"/>
          <a:chOff x="0" y="0"/>
          <a:chExt cx="0" cy="0"/>
        </a:xfrm>
      </p:grpSpPr>
      <p:sp>
        <p:nvSpPr>
          <p:cNvPr id="21" name="666699290_02_crop_3159x1892.jpg"/>
          <p:cNvSpPr/>
          <p:nvPr>
            <p:ph type="pic" idx="21"/>
          </p:nvPr>
        </p:nvSpPr>
        <p:spPr>
          <a:xfrm>
            <a:off x="-1264047" y="9941718"/>
            <a:ext cx="29253657" cy="17520709"/>
          </a:xfrm>
          <a:prstGeom prst="rect">
            <a:avLst/>
          </a:prstGeom>
        </p:spPr>
        <p:txBody>
          <a:bodyPr lIns="91439" tIns="45719" rIns="91439" bIns="45719">
            <a:noAutofit/>
          </a:bodyPr>
          <a:lstStyle/>
          <a:p>
            <a:pPr/>
          </a:p>
        </p:txBody>
      </p:sp>
      <p:sp>
        <p:nvSpPr>
          <p:cNvPr id="22" name="Titel der Präsentation"/>
          <p:cNvSpPr txBox="1"/>
          <p:nvPr>
            <p:ph type="title" hasCustomPrompt="1"/>
          </p:nvPr>
        </p:nvSpPr>
        <p:spPr>
          <a:xfrm>
            <a:off x="1319609" y="19151203"/>
            <a:ext cx="24030782" cy="5083969"/>
          </a:xfrm>
          <a:prstGeom prst="rect">
            <a:avLst/>
          </a:prstGeom>
        </p:spPr>
        <p:txBody>
          <a:bodyPr/>
          <a:lstStyle/>
          <a:p>
            <a:pPr/>
            <a:r>
              <a:t>Titel der Präsentation</a:t>
            </a:r>
          </a:p>
        </p:txBody>
      </p:sp>
      <p:sp>
        <p:nvSpPr>
          <p:cNvPr id="23" name="Autor und Datum"/>
          <p:cNvSpPr txBox="1"/>
          <p:nvPr>
            <p:ph type="body" sz="quarter" idx="22" hasCustomPrompt="1"/>
          </p:nvPr>
        </p:nvSpPr>
        <p:spPr>
          <a:xfrm>
            <a:off x="1320911" y="12568401"/>
            <a:ext cx="24028179" cy="696695"/>
          </a:xfrm>
          <a:prstGeom prst="rect">
            <a:avLst/>
          </a:prstGeom>
        </p:spPr>
        <p:txBody>
          <a:bodyPr lIns="50006" tIns="50006" rIns="50006" bIns="50006"/>
          <a:lstStyle>
            <a:lvl1pPr defTabSz="930751">
              <a:defRPr sz="4018"/>
            </a:lvl1pPr>
          </a:lstStyle>
          <a:p>
            <a:pPr/>
            <a:r>
              <a:t>Autor und Datum</a:t>
            </a:r>
          </a:p>
        </p:txBody>
      </p:sp>
      <p:sp>
        <p:nvSpPr>
          <p:cNvPr id="24" name="Textebene 1…"/>
          <p:cNvSpPr txBox="1"/>
          <p:nvPr>
            <p:ph type="body" sz="quarter" idx="1" hasCustomPrompt="1"/>
          </p:nvPr>
        </p:nvSpPr>
        <p:spPr>
          <a:xfrm>
            <a:off x="1319609" y="24056902"/>
            <a:ext cx="24030782" cy="1221665"/>
          </a:xfrm>
          <a:prstGeom prst="rect">
            <a:avLst/>
          </a:prstGeom>
        </p:spPr>
        <p:txBody>
          <a:bodyPr/>
          <a:lstStyle/>
          <a:p>
            <a:pPr/>
            <a:r>
              <a:t>Präsentationsuntertitel</a:t>
            </a:r>
          </a:p>
          <a:p>
            <a:pPr lvl="1"/>
            <a:r>
              <a:t/>
            </a:r>
          </a:p>
          <a:p>
            <a:pPr lvl="2"/>
            <a:r>
              <a:t/>
            </a:r>
          </a:p>
          <a:p>
            <a:pPr lvl="3"/>
            <a:r>
              <a:t/>
            </a:r>
          </a:p>
          <a:p>
            <a:pPr lvl="4"/>
            <a:r>
              <a:t/>
            </a:r>
          </a:p>
        </p:txBody>
      </p:sp>
      <p:sp>
        <p:nvSpPr>
          <p:cNvPr id="2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2">
    <p:spTree>
      <p:nvGrpSpPr>
        <p:cNvPr id="1" name=""/>
        <p:cNvGrpSpPr/>
        <p:nvPr/>
      </p:nvGrpSpPr>
      <p:grpSpPr>
        <a:xfrm>
          <a:off x="0" y="0"/>
          <a:ext cx="0" cy="0"/>
          <a:chOff x="0" y="0"/>
          <a:chExt cx="0" cy="0"/>
        </a:xfrm>
      </p:grpSpPr>
      <p:sp>
        <p:nvSpPr>
          <p:cNvPr id="32" name="910457886_1434x1669.jpg"/>
          <p:cNvSpPr/>
          <p:nvPr>
            <p:ph type="pic" sz="half" idx="21"/>
          </p:nvPr>
        </p:nvSpPr>
        <p:spPr>
          <a:xfrm>
            <a:off x="12001500" y="11136312"/>
            <a:ext cx="13283416" cy="15460267"/>
          </a:xfrm>
          <a:prstGeom prst="rect">
            <a:avLst/>
          </a:prstGeom>
        </p:spPr>
        <p:txBody>
          <a:bodyPr lIns="91439" tIns="45719" rIns="91439" bIns="45719">
            <a:noAutofit/>
          </a:bodyPr>
          <a:lstStyle/>
          <a:p>
            <a:pPr/>
          </a:p>
        </p:txBody>
      </p:sp>
      <p:sp>
        <p:nvSpPr>
          <p:cNvPr id="33" name="Folientitel"/>
          <p:cNvSpPr txBox="1"/>
          <p:nvPr>
            <p:ph type="title" hasCustomPrompt="1"/>
          </p:nvPr>
        </p:nvSpPr>
        <p:spPr>
          <a:xfrm>
            <a:off x="1319609" y="12747625"/>
            <a:ext cx="10695782" cy="6433736"/>
          </a:xfrm>
          <a:prstGeom prst="rect">
            <a:avLst/>
          </a:prstGeom>
        </p:spPr>
        <p:txBody>
          <a:bodyPr/>
          <a:lstStyle>
            <a:lvl1pPr>
              <a:defRPr spc="-464" sz="23200"/>
            </a:lvl1pPr>
          </a:lstStyle>
          <a:p>
            <a:pPr/>
            <a:r>
              <a:t>Folientitel</a:t>
            </a:r>
          </a:p>
        </p:txBody>
      </p:sp>
      <p:sp>
        <p:nvSpPr>
          <p:cNvPr id="34" name="Textebene 1…"/>
          <p:cNvSpPr txBox="1"/>
          <p:nvPr>
            <p:ph type="body" sz="quarter" idx="1" hasCustomPrompt="1"/>
          </p:nvPr>
        </p:nvSpPr>
        <p:spPr>
          <a:xfrm>
            <a:off x="1319609" y="19081067"/>
            <a:ext cx="10695782" cy="5890308"/>
          </a:xfrm>
          <a:prstGeom prst="rect">
            <a:avLst/>
          </a:prstGeom>
        </p:spPr>
        <p:txBody>
          <a:bodyPr/>
          <a:lstStyle/>
          <a:p>
            <a:pPr/>
            <a:r>
              <a:t>Folien-Untertitel</a:t>
            </a:r>
          </a:p>
          <a:p>
            <a:pPr lvl="1"/>
            <a:r>
              <a:t/>
            </a:r>
          </a:p>
          <a:p>
            <a:pPr lvl="2"/>
            <a:r>
              <a:t/>
            </a:r>
          </a:p>
          <a:p>
            <a:pPr lvl="3"/>
            <a:r>
              <a:t/>
            </a:r>
          </a:p>
          <a:p>
            <a:pPr lvl="4"/>
            <a:r>
              <a:t/>
            </a:r>
          </a:p>
        </p:txBody>
      </p:sp>
      <p:sp>
        <p:nvSpPr>
          <p:cNvPr id="35" name="Foliennummer"/>
          <p:cNvSpPr txBox="1"/>
          <p:nvPr>
            <p:ph type="sldNum" sz="quarter" idx="2"/>
          </p:nvPr>
        </p:nvSpPr>
        <p:spPr>
          <a:xfrm>
            <a:off x="12927316" y="25262296"/>
            <a:ext cx="801701" cy="81795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42" name="Folientitel"/>
          <p:cNvSpPr txBox="1"/>
          <p:nvPr>
            <p:ph type="title" hasCustomPrompt="1"/>
          </p:nvPr>
        </p:nvSpPr>
        <p:spPr>
          <a:xfrm>
            <a:off x="1319609" y="12539265"/>
            <a:ext cx="24030782" cy="1567523"/>
          </a:xfrm>
          <a:prstGeom prst="rect">
            <a:avLst/>
          </a:prstGeom>
        </p:spPr>
        <p:txBody>
          <a:bodyPr anchor="t"/>
          <a:lstStyle>
            <a:lvl1pPr>
              <a:defRPr spc="-464" sz="23200"/>
            </a:lvl1pPr>
          </a:lstStyle>
          <a:p>
            <a:pPr/>
            <a:r>
              <a:t>Folientitel</a:t>
            </a:r>
          </a:p>
        </p:txBody>
      </p:sp>
      <p:sp>
        <p:nvSpPr>
          <p:cNvPr id="43" name="Folien-Untertitel"/>
          <p:cNvSpPr txBox="1"/>
          <p:nvPr>
            <p:ph type="body" sz="quarter" idx="21" hasCustomPrompt="1"/>
          </p:nvPr>
        </p:nvSpPr>
        <p:spPr>
          <a:xfrm>
            <a:off x="1319609" y="13953990"/>
            <a:ext cx="24030782" cy="1022415"/>
          </a:xfrm>
          <a:prstGeom prst="rect">
            <a:avLst/>
          </a:prstGeom>
        </p:spPr>
        <p:txBody>
          <a:bodyPr lIns="50006" tIns="50006" rIns="50006" bIns="50006"/>
          <a:lstStyle>
            <a:lvl1pPr defTabSz="930751">
              <a:defRPr sz="6150"/>
            </a:lvl1pPr>
          </a:lstStyle>
          <a:p>
            <a:pPr/>
            <a:r>
              <a:t>Folien-Untertitel</a:t>
            </a:r>
          </a:p>
        </p:txBody>
      </p:sp>
      <p:sp>
        <p:nvSpPr>
          <p:cNvPr id="44" name="Textebene 1…"/>
          <p:cNvSpPr txBox="1"/>
          <p:nvPr>
            <p:ph type="body" sz="half" idx="1" hasCustomPrompt="1"/>
          </p:nvPr>
        </p:nvSpPr>
        <p:spPr>
          <a:xfrm>
            <a:off x="1319609" y="16005364"/>
            <a:ext cx="24030782" cy="9030012"/>
          </a:xfrm>
          <a:prstGeom prst="rect">
            <a:avLst/>
          </a:prstGeom>
        </p:spPr>
        <p:txBody>
          <a:bodyPr/>
          <a:lstStyle>
            <a:lvl1pPr marL="1676400" indent="-1676400" defTabSz="6705431">
              <a:lnSpc>
                <a:spcPct val="90000"/>
              </a:lnSpc>
              <a:spcBef>
                <a:spcPts val="12300"/>
              </a:spcBef>
              <a:buSzPct val="123000"/>
              <a:buChar char="•"/>
              <a:defRPr b="0" sz="13200"/>
            </a:lvl1pPr>
            <a:lvl2pPr marL="2286000" indent="-1676400" defTabSz="6705431">
              <a:lnSpc>
                <a:spcPct val="90000"/>
              </a:lnSpc>
              <a:spcBef>
                <a:spcPts val="12300"/>
              </a:spcBef>
              <a:buSzPct val="123000"/>
              <a:buChar char="•"/>
              <a:defRPr b="0" sz="13200"/>
            </a:lvl2pPr>
            <a:lvl3pPr marL="2895600" indent="-1676400" defTabSz="6705431">
              <a:lnSpc>
                <a:spcPct val="90000"/>
              </a:lnSpc>
              <a:spcBef>
                <a:spcPts val="12300"/>
              </a:spcBef>
              <a:buSzPct val="123000"/>
              <a:buChar char="•"/>
              <a:defRPr b="0" sz="13200"/>
            </a:lvl3pPr>
            <a:lvl4pPr marL="3505200" indent="-1676400" defTabSz="6705431">
              <a:lnSpc>
                <a:spcPct val="90000"/>
              </a:lnSpc>
              <a:spcBef>
                <a:spcPts val="12300"/>
              </a:spcBef>
              <a:buSzPct val="123000"/>
              <a:buChar char="•"/>
              <a:defRPr b="0" sz="13200"/>
            </a:lvl4pPr>
            <a:lvl5pPr marL="4114800" indent="-1676400" defTabSz="6705431">
              <a:lnSpc>
                <a:spcPct val="90000"/>
              </a:lnSpc>
              <a:spcBef>
                <a:spcPts val="12300"/>
              </a:spcBef>
              <a:buSzPct val="123000"/>
              <a:buChar char="•"/>
              <a:defRPr b="0" sz="13200"/>
            </a:lvl5pPr>
          </a:lstStyle>
          <a:p>
            <a:pPr/>
            <a:r>
              <a:t>Text für Folienpunkt</a:t>
            </a:r>
          </a:p>
          <a:p>
            <a:pPr lvl="1"/>
            <a:r>
              <a:t/>
            </a:r>
          </a:p>
          <a:p>
            <a:pPr lvl="2"/>
            <a:r>
              <a:t/>
            </a:r>
          </a:p>
          <a:p>
            <a:pPr lvl="3"/>
            <a:r>
              <a:t/>
            </a:r>
          </a:p>
          <a:p>
            <a:pPr lvl="4"/>
            <a:r>
              <a:t/>
            </a:r>
          </a:p>
        </p:txBody>
      </p:sp>
      <p:sp>
        <p:nvSpPr>
          <p:cNvPr id="4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52" name="Textebene 1…"/>
          <p:cNvSpPr txBox="1"/>
          <p:nvPr>
            <p:ph type="body" sz="half" idx="1" hasCustomPrompt="1"/>
          </p:nvPr>
        </p:nvSpPr>
        <p:spPr>
          <a:xfrm>
            <a:off x="1319609" y="16005364"/>
            <a:ext cx="24030782" cy="9030012"/>
          </a:xfrm>
          <a:prstGeom prst="rect">
            <a:avLst/>
          </a:prstGeom>
        </p:spPr>
        <p:txBody>
          <a:bodyPr numCol="2" spcCol="1201539"/>
          <a:lstStyle>
            <a:lvl1pPr marL="1676400" indent="-1676400" defTabSz="6705431">
              <a:lnSpc>
                <a:spcPct val="90000"/>
              </a:lnSpc>
              <a:spcBef>
                <a:spcPts val="12300"/>
              </a:spcBef>
              <a:buSzPct val="123000"/>
              <a:buChar char="•"/>
              <a:defRPr b="0" sz="13200"/>
            </a:lvl1pPr>
            <a:lvl2pPr marL="2286000" indent="-1676400" defTabSz="6705431">
              <a:lnSpc>
                <a:spcPct val="90000"/>
              </a:lnSpc>
              <a:spcBef>
                <a:spcPts val="12300"/>
              </a:spcBef>
              <a:buSzPct val="123000"/>
              <a:buChar char="•"/>
              <a:defRPr b="0" sz="13200"/>
            </a:lvl2pPr>
            <a:lvl3pPr marL="2895600" indent="-1676400" defTabSz="6705431">
              <a:lnSpc>
                <a:spcPct val="90000"/>
              </a:lnSpc>
              <a:spcBef>
                <a:spcPts val="12300"/>
              </a:spcBef>
              <a:buSzPct val="123000"/>
              <a:buChar char="•"/>
              <a:defRPr b="0" sz="13200"/>
            </a:lvl3pPr>
            <a:lvl4pPr marL="3505200" indent="-1676400" defTabSz="6705431">
              <a:lnSpc>
                <a:spcPct val="90000"/>
              </a:lnSpc>
              <a:spcBef>
                <a:spcPts val="12300"/>
              </a:spcBef>
              <a:buSzPct val="123000"/>
              <a:buChar char="•"/>
              <a:defRPr b="0" sz="13200"/>
            </a:lvl4pPr>
            <a:lvl5pPr marL="4114800" indent="-1676400" defTabSz="6705431">
              <a:lnSpc>
                <a:spcPct val="90000"/>
              </a:lnSpc>
              <a:spcBef>
                <a:spcPts val="12300"/>
              </a:spcBef>
              <a:buSzPct val="123000"/>
              <a:buChar char="•"/>
              <a:defRPr b="0" sz="13200"/>
            </a:lvl5pPr>
          </a:lstStyle>
          <a:p>
            <a:pPr/>
            <a:r>
              <a:t>Text für Folienpunkt</a:t>
            </a:r>
          </a:p>
          <a:p>
            <a:pPr lvl="1"/>
            <a:r>
              <a:t/>
            </a:r>
          </a:p>
          <a:p>
            <a:pPr lvl="2"/>
            <a:r>
              <a:t/>
            </a:r>
          </a:p>
          <a:p>
            <a:pPr lvl="3"/>
            <a:r>
              <a:t/>
            </a:r>
          </a:p>
          <a:p>
            <a:pPr lvl="4"/>
            <a:r>
              <a:t/>
            </a:r>
          </a:p>
        </p:txBody>
      </p:sp>
      <p:sp>
        <p:nvSpPr>
          <p:cNvPr id="5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 &amp; Foto">
    <p:spTree>
      <p:nvGrpSpPr>
        <p:cNvPr id="1" name=""/>
        <p:cNvGrpSpPr/>
        <p:nvPr/>
      </p:nvGrpSpPr>
      <p:grpSpPr>
        <a:xfrm>
          <a:off x="0" y="0"/>
          <a:ext cx="0" cy="0"/>
          <a:chOff x="0" y="0"/>
          <a:chExt cx="0" cy="0"/>
        </a:xfrm>
      </p:grpSpPr>
      <p:sp>
        <p:nvSpPr>
          <p:cNvPr id="60" name="Folien-Untertitel"/>
          <p:cNvSpPr txBox="1"/>
          <p:nvPr>
            <p:ph type="body" sz="quarter" idx="21" hasCustomPrompt="1"/>
          </p:nvPr>
        </p:nvSpPr>
        <p:spPr>
          <a:xfrm>
            <a:off x="1319609" y="13953990"/>
            <a:ext cx="10695782" cy="1022415"/>
          </a:xfrm>
          <a:prstGeom prst="rect">
            <a:avLst/>
          </a:prstGeom>
        </p:spPr>
        <p:txBody>
          <a:bodyPr lIns="50006" tIns="50006" rIns="50006" bIns="50006"/>
          <a:lstStyle>
            <a:lvl1pPr defTabSz="930751">
              <a:defRPr sz="6150"/>
            </a:lvl1pPr>
          </a:lstStyle>
          <a:p>
            <a:pPr/>
            <a:r>
              <a:t>Folien-Untertitel</a:t>
            </a:r>
          </a:p>
        </p:txBody>
      </p:sp>
      <p:sp>
        <p:nvSpPr>
          <p:cNvPr id="61" name="Textebene 1…"/>
          <p:cNvSpPr txBox="1"/>
          <p:nvPr>
            <p:ph type="body" sz="quarter" idx="1" hasCustomPrompt="1"/>
          </p:nvPr>
        </p:nvSpPr>
        <p:spPr>
          <a:xfrm>
            <a:off x="1319609" y="16005364"/>
            <a:ext cx="10695782" cy="9030689"/>
          </a:xfrm>
          <a:prstGeom prst="rect">
            <a:avLst/>
          </a:prstGeom>
        </p:spPr>
        <p:txBody>
          <a:bodyPr/>
          <a:lstStyle>
            <a:lvl1pPr marL="1676400" indent="-1676400" defTabSz="6705431">
              <a:lnSpc>
                <a:spcPct val="90000"/>
              </a:lnSpc>
              <a:spcBef>
                <a:spcPts val="12300"/>
              </a:spcBef>
              <a:buSzPct val="123000"/>
              <a:buChar char="•"/>
              <a:defRPr b="0" sz="13200"/>
            </a:lvl1pPr>
            <a:lvl2pPr marL="2286000" indent="-1676400" defTabSz="6705431">
              <a:lnSpc>
                <a:spcPct val="90000"/>
              </a:lnSpc>
              <a:spcBef>
                <a:spcPts val="12300"/>
              </a:spcBef>
              <a:buSzPct val="123000"/>
              <a:buChar char="•"/>
              <a:defRPr b="0" sz="13200"/>
            </a:lvl2pPr>
            <a:lvl3pPr marL="2895600" indent="-1676400" defTabSz="6705431">
              <a:lnSpc>
                <a:spcPct val="90000"/>
              </a:lnSpc>
              <a:spcBef>
                <a:spcPts val="12300"/>
              </a:spcBef>
              <a:buSzPct val="123000"/>
              <a:buChar char="•"/>
              <a:defRPr b="0" sz="13200"/>
            </a:lvl3pPr>
            <a:lvl4pPr marL="3505200" indent="-1676400" defTabSz="6705431">
              <a:lnSpc>
                <a:spcPct val="90000"/>
              </a:lnSpc>
              <a:spcBef>
                <a:spcPts val="12300"/>
              </a:spcBef>
              <a:buSzPct val="123000"/>
              <a:buChar char="•"/>
              <a:defRPr b="0" sz="13200"/>
            </a:lvl4pPr>
            <a:lvl5pPr marL="4114800" indent="-1676400" defTabSz="6705431">
              <a:lnSpc>
                <a:spcPct val="90000"/>
              </a:lnSpc>
              <a:spcBef>
                <a:spcPts val="12300"/>
              </a:spcBef>
              <a:buSzPct val="123000"/>
              <a:buChar char="•"/>
              <a:defRPr b="0" sz="13200"/>
            </a:lvl5pPr>
          </a:lstStyle>
          <a:p>
            <a:pPr/>
            <a:r>
              <a:t>Text für Folienpunkt</a:t>
            </a:r>
          </a:p>
          <a:p>
            <a:pPr lvl="1"/>
            <a:r>
              <a:t/>
            </a:r>
          </a:p>
          <a:p>
            <a:pPr lvl="2"/>
            <a:r>
              <a:t/>
            </a:r>
          </a:p>
          <a:p>
            <a:pPr lvl="3"/>
            <a:r>
              <a:t/>
            </a:r>
          </a:p>
          <a:p>
            <a:pPr lvl="4"/>
            <a:r>
              <a:t/>
            </a:r>
          </a:p>
        </p:txBody>
      </p:sp>
      <p:sp>
        <p:nvSpPr>
          <p:cNvPr id="62" name="660384004_1290x1720.jpg"/>
          <p:cNvSpPr/>
          <p:nvPr>
            <p:ph type="pic" sz="quarter" idx="22"/>
          </p:nvPr>
        </p:nvSpPr>
        <p:spPr>
          <a:xfrm>
            <a:off x="13335000" y="10913116"/>
            <a:ext cx="11940331" cy="15920441"/>
          </a:xfrm>
          <a:prstGeom prst="rect">
            <a:avLst/>
          </a:prstGeom>
        </p:spPr>
        <p:txBody>
          <a:bodyPr lIns="91439" tIns="45719" rIns="91439" bIns="45719">
            <a:noAutofit/>
          </a:bodyPr>
          <a:lstStyle/>
          <a:p>
            <a:pPr/>
          </a:p>
        </p:txBody>
      </p:sp>
      <p:sp>
        <p:nvSpPr>
          <p:cNvPr id="63" name="Folientitel"/>
          <p:cNvSpPr txBox="1"/>
          <p:nvPr>
            <p:ph type="title" hasCustomPrompt="1"/>
          </p:nvPr>
        </p:nvSpPr>
        <p:spPr>
          <a:xfrm>
            <a:off x="1319609" y="12539265"/>
            <a:ext cx="10695782" cy="1569642"/>
          </a:xfrm>
          <a:prstGeom prst="rect">
            <a:avLst/>
          </a:prstGeom>
        </p:spPr>
        <p:txBody>
          <a:bodyPr anchor="t"/>
          <a:lstStyle>
            <a:lvl1pPr>
              <a:defRPr spc="-464" sz="23200"/>
            </a:lvl1pPr>
          </a:lstStyle>
          <a:p>
            <a:pPr/>
            <a:r>
              <a:t>Folientitel</a:t>
            </a:r>
          </a:p>
        </p:txBody>
      </p:sp>
      <p:sp>
        <p:nvSpPr>
          <p:cNvPr id="6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bschnitt">
    <p:spTree>
      <p:nvGrpSpPr>
        <p:cNvPr id="1" name=""/>
        <p:cNvGrpSpPr/>
        <p:nvPr/>
      </p:nvGrpSpPr>
      <p:grpSpPr>
        <a:xfrm>
          <a:off x="0" y="0"/>
          <a:ext cx="0" cy="0"/>
          <a:chOff x="0" y="0"/>
          <a:chExt cx="0" cy="0"/>
        </a:xfrm>
      </p:grpSpPr>
      <p:sp>
        <p:nvSpPr>
          <p:cNvPr id="71" name="Titel des Abschnitts"/>
          <p:cNvSpPr txBox="1"/>
          <p:nvPr>
            <p:ph type="title" hasCustomPrompt="1"/>
          </p:nvPr>
        </p:nvSpPr>
        <p:spPr>
          <a:xfrm>
            <a:off x="1319605" y="16317515"/>
            <a:ext cx="24030786" cy="5083970"/>
          </a:xfrm>
          <a:prstGeom prst="rect">
            <a:avLst/>
          </a:prstGeom>
        </p:spPr>
        <p:txBody>
          <a:bodyPr anchor="ctr"/>
          <a:lstStyle>
            <a:lvl1pPr>
              <a:defRPr b="0">
                <a:latin typeface="Helvetica Neue Medium"/>
                <a:ea typeface="Helvetica Neue Medium"/>
                <a:cs typeface="Helvetica Neue Medium"/>
                <a:sym typeface="Helvetica Neue Medium"/>
              </a:defRPr>
            </a:lvl1pPr>
          </a:lstStyle>
          <a:p>
            <a:pPr/>
            <a:r>
              <a:t>Titel des Abschnitts</a:t>
            </a:r>
          </a:p>
        </p:txBody>
      </p:sp>
      <p:sp>
        <p:nvSpPr>
          <p:cNvPr id="72" name="Foliennummer"/>
          <p:cNvSpPr txBox="1"/>
          <p:nvPr>
            <p:ph type="sldNum" sz="quarter" idx="2"/>
          </p:nvPr>
        </p:nvSpPr>
        <p:spPr>
          <a:xfrm>
            <a:off x="12927316" y="25262296"/>
            <a:ext cx="801701" cy="81795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r Titel">
    <p:spTree>
      <p:nvGrpSpPr>
        <p:cNvPr id="1" name=""/>
        <p:cNvGrpSpPr/>
        <p:nvPr/>
      </p:nvGrpSpPr>
      <p:grpSpPr>
        <a:xfrm>
          <a:off x="0" y="0"/>
          <a:ext cx="0" cy="0"/>
          <a:chOff x="0" y="0"/>
          <a:chExt cx="0" cy="0"/>
        </a:xfrm>
      </p:grpSpPr>
      <p:sp>
        <p:nvSpPr>
          <p:cNvPr id="79" name="Folientitel"/>
          <p:cNvSpPr txBox="1"/>
          <p:nvPr>
            <p:ph type="title" hasCustomPrompt="1"/>
          </p:nvPr>
        </p:nvSpPr>
        <p:spPr>
          <a:xfrm>
            <a:off x="1319609" y="12539265"/>
            <a:ext cx="24030782" cy="1569476"/>
          </a:xfrm>
          <a:prstGeom prst="rect">
            <a:avLst/>
          </a:prstGeom>
        </p:spPr>
        <p:txBody>
          <a:bodyPr anchor="t"/>
          <a:lstStyle>
            <a:lvl1pPr>
              <a:defRPr spc="-464" sz="23200"/>
            </a:lvl1pPr>
          </a:lstStyle>
          <a:p>
            <a:pPr/>
            <a:r>
              <a:t>Folientitel</a:t>
            </a:r>
          </a:p>
        </p:txBody>
      </p:sp>
      <p:sp>
        <p:nvSpPr>
          <p:cNvPr id="80" name="Folien-Untertitel"/>
          <p:cNvSpPr txBox="1"/>
          <p:nvPr>
            <p:ph type="body" sz="quarter" idx="21" hasCustomPrompt="1"/>
          </p:nvPr>
        </p:nvSpPr>
        <p:spPr>
          <a:xfrm>
            <a:off x="1319609" y="13953990"/>
            <a:ext cx="24030782" cy="1022415"/>
          </a:xfrm>
          <a:prstGeom prst="rect">
            <a:avLst/>
          </a:prstGeom>
        </p:spPr>
        <p:txBody>
          <a:bodyPr lIns="50006" tIns="50006" rIns="50006" bIns="50006"/>
          <a:lstStyle>
            <a:lvl1pPr defTabSz="930751">
              <a:defRPr sz="6150"/>
            </a:lvl1pPr>
          </a:lstStyle>
          <a:p>
            <a:pPr/>
            <a:r>
              <a:t>Folien-Untertitel</a:t>
            </a:r>
          </a:p>
        </p:txBody>
      </p:sp>
      <p:sp>
        <p:nvSpPr>
          <p:cNvPr id="8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Titel"/>
          <p:cNvSpPr txBox="1"/>
          <p:nvPr>
            <p:ph type="title" hasCustomPrompt="1"/>
          </p:nvPr>
        </p:nvSpPr>
        <p:spPr>
          <a:xfrm>
            <a:off x="1319609" y="12539265"/>
            <a:ext cx="24030782" cy="1569642"/>
          </a:xfrm>
          <a:prstGeom prst="rect">
            <a:avLst/>
          </a:prstGeom>
        </p:spPr>
        <p:txBody>
          <a:bodyPr anchor="t"/>
          <a:lstStyle>
            <a:lvl1pPr>
              <a:defRPr spc="-464" sz="23200"/>
            </a:lvl1pPr>
          </a:lstStyle>
          <a:p>
            <a:pPr/>
            <a:r>
              <a:t>Agenda-Titel</a:t>
            </a:r>
          </a:p>
        </p:txBody>
      </p:sp>
      <p:sp>
        <p:nvSpPr>
          <p:cNvPr id="89" name="Agenda-Untertitel"/>
          <p:cNvSpPr txBox="1"/>
          <p:nvPr>
            <p:ph type="body" sz="quarter" idx="21" hasCustomPrompt="1"/>
          </p:nvPr>
        </p:nvSpPr>
        <p:spPr>
          <a:xfrm>
            <a:off x="1319609" y="13953990"/>
            <a:ext cx="24030782" cy="1022415"/>
          </a:xfrm>
          <a:prstGeom prst="rect">
            <a:avLst/>
          </a:prstGeom>
        </p:spPr>
        <p:txBody>
          <a:bodyPr lIns="50006" tIns="50006" rIns="50006" bIns="50006"/>
          <a:lstStyle>
            <a:lvl1pPr defTabSz="930751">
              <a:defRPr sz="6150"/>
            </a:lvl1pPr>
          </a:lstStyle>
          <a:p>
            <a:pPr/>
            <a:r>
              <a:t>Agenda-Untertitel</a:t>
            </a:r>
          </a:p>
        </p:txBody>
      </p:sp>
      <p:sp>
        <p:nvSpPr>
          <p:cNvPr id="90" name="Textebene 1…"/>
          <p:cNvSpPr txBox="1"/>
          <p:nvPr>
            <p:ph type="body" sz="half" idx="1" hasCustomPrompt="1"/>
          </p:nvPr>
        </p:nvSpPr>
        <p:spPr>
          <a:xfrm>
            <a:off x="1319609" y="16005364"/>
            <a:ext cx="24030782" cy="9030012"/>
          </a:xfrm>
          <a:prstGeom prst="rect">
            <a:avLst/>
          </a:prstGeom>
        </p:spPr>
        <p:txBody>
          <a:bodyPr/>
          <a:lstStyle>
            <a:lvl1pPr>
              <a:spcBef>
                <a:spcPts val="4900"/>
              </a:spcBef>
              <a:defRPr b="0" spc="-150"/>
            </a:lvl1pPr>
            <a:lvl2pPr>
              <a:spcBef>
                <a:spcPts val="4900"/>
              </a:spcBef>
              <a:defRPr b="0" spc="-150"/>
            </a:lvl2pPr>
            <a:lvl3pPr>
              <a:spcBef>
                <a:spcPts val="4900"/>
              </a:spcBef>
              <a:defRPr b="0" spc="-150"/>
            </a:lvl3pPr>
            <a:lvl4pPr>
              <a:spcBef>
                <a:spcPts val="4900"/>
              </a:spcBef>
              <a:defRPr b="0" spc="-150"/>
            </a:lvl4pPr>
            <a:lvl5pPr>
              <a:spcBef>
                <a:spcPts val="4900"/>
              </a:spcBef>
              <a:defRPr b="0" spc="-150"/>
            </a:lvl5pPr>
          </a:lstStyle>
          <a:p>
            <a:pPr/>
            <a:r>
              <a:t>Agendathemen</a:t>
            </a:r>
          </a:p>
          <a:p>
            <a:pPr lvl="1"/>
            <a:r>
              <a:t/>
            </a:r>
          </a:p>
          <a:p>
            <a:pPr lvl="2"/>
            <a:r>
              <a:t/>
            </a:r>
          </a:p>
          <a:p>
            <a:pPr lvl="3"/>
            <a:r>
              <a:t/>
            </a:r>
          </a:p>
          <a:p>
            <a:pPr lvl="4"/>
            <a:r>
              <a:t/>
            </a:r>
          </a:p>
        </p:txBody>
      </p:sp>
      <p:sp>
        <p:nvSpPr>
          <p:cNvPr id="9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 der Präsentation"/>
          <p:cNvSpPr txBox="1"/>
          <p:nvPr>
            <p:ph type="title" hasCustomPrompt="1"/>
          </p:nvPr>
        </p:nvSpPr>
        <p:spPr>
          <a:xfrm>
            <a:off x="1319605" y="14174959"/>
            <a:ext cx="24030786" cy="5083970"/>
          </a:xfrm>
          <a:prstGeom prst="rect">
            <a:avLst/>
          </a:prstGeom>
          <a:ln w="12700">
            <a:miter lim="400000"/>
          </a:ln>
          <a:extLst>
            <a:ext uri="{C572A759-6A51-4108-AA02-DFA0A04FC94B}">
              <ma14:wrappingTextBoxFlag xmlns:ma14="http://schemas.microsoft.com/office/mac/drawingml/2011/main" val="1"/>
            </a:ext>
          </a:extLst>
        </p:spPr>
        <p:txBody>
          <a:bodyPr lIns="55562" tIns="55562" rIns="55562" bIns="55562" anchor="b">
            <a:normAutofit fontScale="100000" lnSpcReduction="0"/>
          </a:bodyPr>
          <a:lstStyle/>
          <a:p>
            <a:pPr/>
            <a:r>
              <a:t>Titel der Präsentation</a:t>
            </a:r>
          </a:p>
        </p:txBody>
      </p:sp>
      <p:sp>
        <p:nvSpPr>
          <p:cNvPr id="3" name="Textebene 1…"/>
          <p:cNvSpPr txBox="1"/>
          <p:nvPr>
            <p:ph type="body" idx="1" hasCustomPrompt="1"/>
          </p:nvPr>
        </p:nvSpPr>
        <p:spPr>
          <a:xfrm>
            <a:off x="1313968" y="19258926"/>
            <a:ext cx="24030782" cy="2083595"/>
          </a:xfrm>
          <a:prstGeom prst="rect">
            <a:avLst/>
          </a:prstGeom>
          <a:ln w="12700">
            <a:miter lim="400000"/>
          </a:ln>
          <a:extLst>
            <a:ext uri="{C572A759-6A51-4108-AA02-DFA0A04FC94B}">
              <ma14:wrappingTextBoxFlag xmlns:ma14="http://schemas.microsoft.com/office/mac/drawingml/2011/main" val="1"/>
            </a:ext>
          </a:extLst>
        </p:spPr>
        <p:txBody>
          <a:bodyPr lIns="55562" tIns="55562" rIns="55562" bIns="55562">
            <a:normAutofit fontScale="100000" lnSpcReduction="0"/>
          </a:bodyPr>
          <a:lstStyle/>
          <a:p>
            <a:pPr/>
            <a:r>
              <a:t>Präsentationsuntertitel</a:t>
            </a:r>
          </a:p>
          <a:p>
            <a:pPr lvl="1"/>
            <a:r>
              <a:t/>
            </a:r>
          </a:p>
          <a:p>
            <a:pPr lvl="2"/>
            <a:r>
              <a:t/>
            </a:r>
          </a:p>
          <a:p>
            <a:pPr lvl="3"/>
            <a:r>
              <a:t/>
            </a:r>
          </a:p>
          <a:p>
            <a:pPr lvl="4"/>
            <a:r>
              <a:t/>
            </a:r>
          </a:p>
        </p:txBody>
      </p:sp>
      <p:sp>
        <p:nvSpPr>
          <p:cNvPr id="4" name="Foliennummer"/>
          <p:cNvSpPr txBox="1"/>
          <p:nvPr>
            <p:ph type="sldNum" sz="quarter" idx="2"/>
          </p:nvPr>
        </p:nvSpPr>
        <p:spPr>
          <a:xfrm>
            <a:off x="12927316" y="25257667"/>
            <a:ext cx="801701" cy="817957"/>
          </a:xfrm>
          <a:prstGeom prst="rect">
            <a:avLst/>
          </a:prstGeom>
          <a:ln w="12700">
            <a:miter lim="400000"/>
          </a:ln>
        </p:spPr>
        <p:txBody>
          <a:bodyPr wrap="none" lIns="55562" tIns="55562" rIns="55562" bIns="55562" anchor="b">
            <a:spAutoFit/>
          </a:bodyPr>
          <a:lstStyle>
            <a:lvl1pPr defTabSz="1606550">
              <a:defRPr sz="4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1pPr>
      <a:lvl2pPr marL="0" marR="0" indent="4572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2pPr>
      <a:lvl3pPr marL="0" marR="0" indent="9144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3pPr>
      <a:lvl4pPr marL="0" marR="0" indent="13716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4pPr>
      <a:lvl5pPr marL="0" marR="0" indent="18288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5pPr>
      <a:lvl6pPr marL="0" marR="0" indent="22860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6pPr>
      <a:lvl7pPr marL="0" marR="0" indent="27432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7pPr>
      <a:lvl8pPr marL="0" marR="0" indent="32004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8pPr>
      <a:lvl9pPr marL="0" marR="0" indent="3657600" algn="l" defTabSz="6705431" rtl="0" latinLnBrk="0">
        <a:lnSpc>
          <a:spcPct val="80000"/>
        </a:lnSpc>
        <a:spcBef>
          <a:spcPts val="0"/>
        </a:spcBef>
        <a:spcAft>
          <a:spcPts val="0"/>
        </a:spcAft>
        <a:buClrTx/>
        <a:buSzTx/>
        <a:buFontTx/>
        <a:buNone/>
        <a:tabLst/>
        <a:defRPr b="1" baseline="0" cap="none" i="0" spc="-635" strike="noStrike" sz="31800" u="none">
          <a:solidFill>
            <a:srgbClr val="000000"/>
          </a:solidFill>
          <a:uFillTx/>
          <a:latin typeface="+mn-lt"/>
          <a:ea typeface="+mn-ea"/>
          <a:cs typeface="+mn-cs"/>
          <a:sym typeface="Helvetica Neue"/>
        </a:defRPr>
      </a:lvl9pPr>
    </p:titleStyle>
    <p:bodyStyle>
      <a:lvl1pPr marL="0" marR="0" indent="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1pPr>
      <a:lvl2pPr marL="0" marR="0" indent="4572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2pPr>
      <a:lvl3pPr marL="0" marR="0" indent="9144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3pPr>
      <a:lvl4pPr marL="0" marR="0" indent="13716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4pPr>
      <a:lvl5pPr marL="0" marR="0" indent="18288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5pPr>
      <a:lvl6pPr marL="0" marR="0" indent="22860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6pPr>
      <a:lvl7pPr marL="0" marR="0" indent="27432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7pPr>
      <a:lvl8pPr marL="0" marR="0" indent="32004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8pPr>
      <a:lvl9pPr marL="0" marR="0" indent="3657600" algn="l" defTabSz="2270125" rtl="0" latinLnBrk="0">
        <a:lnSpc>
          <a:spcPct val="100000"/>
        </a:lnSpc>
        <a:spcBef>
          <a:spcPts val="0"/>
        </a:spcBef>
        <a:spcAft>
          <a:spcPts val="0"/>
        </a:spcAft>
        <a:buClrTx/>
        <a:buSzTx/>
        <a:buFontTx/>
        <a:buNone/>
        <a:tabLst/>
        <a:defRPr b="1" baseline="0" cap="none" i="0" spc="0" strike="noStrike" sz="15000" u="none">
          <a:solidFill>
            <a:srgbClr val="000000"/>
          </a:solidFill>
          <a:uFillTx/>
          <a:latin typeface="+mn-lt"/>
          <a:ea typeface="+mn-ea"/>
          <a:cs typeface="+mn-cs"/>
          <a:sym typeface="Helvetica Neue"/>
        </a:defRPr>
      </a:lvl9pPr>
    </p:bodyStyle>
    <p:otherStyle>
      <a:lvl1pPr marL="0" marR="0" indent="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1pPr>
      <a:lvl2pPr marL="0" marR="0" indent="4572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2pPr>
      <a:lvl3pPr marL="0" marR="0" indent="9144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3pPr>
      <a:lvl4pPr marL="0" marR="0" indent="13716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4pPr>
      <a:lvl5pPr marL="0" marR="0" indent="18288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5pPr>
      <a:lvl6pPr marL="0" marR="0" indent="22860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6pPr>
      <a:lvl7pPr marL="0" marR="0" indent="27432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7pPr>
      <a:lvl8pPr marL="0" marR="0" indent="32004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8pPr>
      <a:lvl9pPr marL="0" marR="0" indent="3657600" algn="ctr" defTabSz="1606550" rtl="0" latinLnBrk="0">
        <a:lnSpc>
          <a:spcPct val="10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Bild" descr="Bild"/>
          <p:cNvPicPr>
            <a:picLocks noChangeAspect="1"/>
          </p:cNvPicPr>
          <p:nvPr/>
        </p:nvPicPr>
        <p:blipFill>
          <a:blip r:embed="rId2">
            <a:extLst/>
          </a:blip>
          <a:stretch>
            <a:fillRect/>
          </a:stretch>
        </p:blipFill>
        <p:spPr>
          <a:xfrm>
            <a:off x="-634432" y="-716610"/>
            <a:ext cx="9078010" cy="8653804"/>
          </a:xfrm>
          <a:prstGeom prst="rect">
            <a:avLst/>
          </a:prstGeom>
          <a:ln w="12700">
            <a:miter lim="400000"/>
          </a:ln>
        </p:spPr>
      </p:pic>
      <p:pic>
        <p:nvPicPr>
          <p:cNvPr id="152" name="announcement_template.pdf" descr="announcement_template.pdf"/>
          <p:cNvPicPr>
            <a:picLocks noChangeAspect="1"/>
          </p:cNvPicPr>
          <p:nvPr/>
        </p:nvPicPr>
        <p:blipFill>
          <a:blip r:embed="rId3">
            <a:extLst/>
          </a:blip>
          <a:stretch>
            <a:fillRect/>
          </a:stretch>
        </p:blipFill>
        <p:spPr>
          <a:xfrm>
            <a:off x="-110522" y="-59608"/>
            <a:ext cx="20698230" cy="37838215"/>
          </a:xfrm>
          <a:prstGeom prst="rect">
            <a:avLst/>
          </a:prstGeom>
          <a:ln w="12700">
            <a:miter lim="400000"/>
          </a:ln>
        </p:spPr>
      </p:pic>
      <p:sp>
        <p:nvSpPr>
          <p:cNvPr id="153" name="Title of the talk…"/>
          <p:cNvSpPr txBox="1"/>
          <p:nvPr/>
        </p:nvSpPr>
        <p:spPr>
          <a:xfrm>
            <a:off x="10009794" y="10254055"/>
            <a:ext cx="15691803" cy="18977768"/>
          </a:xfrm>
          <a:prstGeom prst="rect">
            <a:avLst/>
          </a:prstGeom>
          <a:ln w="12700">
            <a:miter lim="400000"/>
          </a:ln>
          <a:extLst>
            <a:ext uri="{C572A759-6A51-4108-AA02-DFA0A04FC94B}">
              <ma14:wrappingTextBoxFlag xmlns:ma14="http://schemas.microsoft.com/office/mac/drawingml/2011/main" val="1"/>
            </a:ext>
          </a:extLst>
        </p:spPr>
        <p:txBody>
          <a:bodyPr lIns="55562" tIns="55562" rIns="55562" bIns="55562" anchor="ctr">
            <a:spAutoFit/>
          </a:bodyPr>
          <a:lstStyle/>
          <a:p>
            <a:pPr algn="just">
              <a:lnSpc>
                <a:spcPct val="120000"/>
              </a:lnSpc>
              <a:defRPr b="1" sz="4200">
                <a:solidFill>
                  <a:srgbClr val="000000"/>
                </a:solidFill>
              </a:defRPr>
            </a:pPr>
            <a:r>
              <a:t>Title of the talk</a:t>
            </a:r>
          </a:p>
          <a:p>
            <a:pPr algn="just">
              <a:lnSpc>
                <a:spcPct val="120000"/>
              </a:lnSpc>
              <a:defRPr b="1" sz="4200">
                <a:solidFill>
                  <a:srgbClr val="000000"/>
                </a:solidFill>
              </a:defRPr>
            </a:pPr>
          </a:p>
          <a:p>
            <a:pPr algn="just">
              <a:lnSpc>
                <a:spcPct val="120000"/>
              </a:lnSpc>
              <a:defRPr sz="4200">
                <a:solidFill>
                  <a:srgbClr val="000000"/>
                </a:solidFill>
              </a:defRPr>
            </a:pPr>
            <a:r>
              <a:t>Abstract.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p>
          <a:p>
            <a:pPr algn="just">
              <a:lnSpc>
                <a:spcPct val="120000"/>
              </a:lnSpc>
              <a:defRPr sz="4200">
                <a:solidFill>
                  <a:srgbClr val="000000"/>
                </a:solidFill>
              </a:defRPr>
            </a:pPr>
          </a:p>
          <a:p>
            <a:pPr algn="just">
              <a:lnSpc>
                <a:spcPct val="120000"/>
              </a:lnSpc>
              <a:defRPr sz="4200">
                <a:solidFill>
                  <a:srgbClr val="000000"/>
                </a:solidFill>
              </a:defRPr>
            </a:pPr>
            <a:r>
              <a:t>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a:t>
            </a:r>
          </a:p>
        </p:txBody>
      </p:sp>
      <p:sp>
        <p:nvSpPr>
          <p:cNvPr id="154" name="My Seminar Title on MONDAY, November 30 at 12:30 CET Dr. First Last name"/>
          <p:cNvSpPr txBox="1"/>
          <p:nvPr/>
        </p:nvSpPr>
        <p:spPr>
          <a:xfrm rot="18900000">
            <a:off x="-467305" y="5659188"/>
            <a:ext cx="15519451" cy="4122815"/>
          </a:xfrm>
          <a:prstGeom prst="rect">
            <a:avLst/>
          </a:prstGeom>
          <a:ln w="12700">
            <a:miter lim="400000"/>
          </a:ln>
          <a:extLst>
            <a:ext uri="{C572A759-6A51-4108-AA02-DFA0A04FC94B}">
              <ma14:wrappingTextBoxFlag xmlns:ma14="http://schemas.microsoft.com/office/mac/drawingml/2011/main" val="1"/>
            </a:ext>
          </a:extLst>
        </p:spPr>
        <p:txBody>
          <a:bodyPr wrap="none" lIns="55562" tIns="55562" rIns="55562" bIns="55562" anchor="ctr">
            <a:spAutoFit/>
          </a:bodyPr>
          <a:lstStyle/>
          <a:p>
            <a:pPr algn="l">
              <a:defRPr>
                <a:solidFill>
                  <a:srgbClr val="BF682E"/>
                </a:solidFill>
              </a:defRPr>
            </a:pPr>
            <a:r>
              <a:rPr sz="5000">
                <a:latin typeface="Helvetica Neue Light"/>
                <a:ea typeface="Helvetica Neue Light"/>
                <a:cs typeface="Helvetica Neue Light"/>
                <a:sym typeface="Helvetica Neue Light"/>
              </a:rPr>
              <a:t>My Seminar Title on</a:t>
            </a:r>
            <a:br>
              <a:rPr sz="5000">
                <a:latin typeface="Helvetica Neue Light"/>
                <a:ea typeface="Helvetica Neue Light"/>
                <a:cs typeface="Helvetica Neue Light"/>
                <a:sym typeface="Helvetica Neue Light"/>
              </a:rPr>
            </a:br>
            <a:r>
              <a:rPr sz="5000">
                <a:latin typeface="Helvetica Neue Light"/>
                <a:ea typeface="Helvetica Neue Light"/>
                <a:cs typeface="Helvetica Neue Light"/>
                <a:sym typeface="Helvetica Neue Light"/>
              </a:rPr>
              <a:t>MONDAY, </a:t>
            </a:r>
            <a:r>
              <a:rPr sz="7200">
                <a:latin typeface="Helvetica Neue Light"/>
                <a:ea typeface="Helvetica Neue Light"/>
                <a:cs typeface="Helvetica Neue Light"/>
                <a:sym typeface="Helvetica Neue Light"/>
              </a:rPr>
              <a:t>November 30 at 12:30 CET</a:t>
            </a:r>
            <a:br>
              <a:rPr sz="6000">
                <a:latin typeface="Helvetica Neue Light"/>
                <a:ea typeface="Helvetica Neue Light"/>
                <a:cs typeface="Helvetica Neue Light"/>
                <a:sym typeface="Helvetica Neue Light"/>
              </a:rPr>
            </a:br>
            <a:r>
              <a:rPr sz="14200">
                <a:latin typeface="Helvetica Neue Light"/>
                <a:ea typeface="Helvetica Neue Light"/>
                <a:cs typeface="Helvetica Neue Light"/>
                <a:sym typeface="Helvetica Neue Light"/>
              </a:rPr>
              <a:t>Dr. First </a:t>
            </a:r>
            <a:r>
              <a:rPr b="1" sz="14200"/>
              <a:t>Last name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5562" tIns="55562" rIns="55562" bIns="55562" numCol="1" spcCol="38100" rtlCol="0" anchor="ctr" upright="0">
        <a:spAutoFit/>
      </a:bodyPr>
      <a:lstStyle>
        <a:defPPr marL="0" marR="0" indent="0" algn="ctr" defTabSz="2270125" rtl="0" fontAlgn="auto" latinLnBrk="0" hangingPunct="0">
          <a:lnSpc>
            <a:spcPct val="100000"/>
          </a:lnSpc>
          <a:spcBef>
            <a:spcPts val="0"/>
          </a:spcBef>
          <a:spcAft>
            <a:spcPts val="0"/>
          </a:spcAft>
          <a:buClrTx/>
          <a:buSzTx/>
          <a:buFontTx/>
          <a:buNone/>
          <a:tabLst/>
          <a:defRPr b="0" baseline="0" cap="none" i="0" spc="0" strike="noStrike" sz="88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5562" tIns="55562" rIns="55562" bIns="55562" numCol="1" spcCol="38100" rtlCol="0" anchor="ctr" upright="0">
        <a:spAutoFit/>
      </a:bodyPr>
      <a:lstStyle>
        <a:defPPr marL="0" marR="0" indent="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5562" tIns="55562" rIns="55562" bIns="55562" numCol="1" spcCol="38100" rtlCol="0" anchor="ctr" upright="0">
        <a:spAutoFit/>
      </a:bodyPr>
      <a:lstStyle>
        <a:defPPr marL="0" marR="0" indent="0" algn="ctr" defTabSz="2270125" rtl="0" fontAlgn="auto" latinLnBrk="0" hangingPunct="0">
          <a:lnSpc>
            <a:spcPct val="100000"/>
          </a:lnSpc>
          <a:spcBef>
            <a:spcPts val="0"/>
          </a:spcBef>
          <a:spcAft>
            <a:spcPts val="0"/>
          </a:spcAft>
          <a:buClrTx/>
          <a:buSzTx/>
          <a:buFontTx/>
          <a:buNone/>
          <a:tabLst/>
          <a:defRPr b="0" baseline="0" cap="none" i="0" spc="0" strike="noStrike" sz="88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5562" tIns="55562" rIns="55562" bIns="55562" numCol="1" spcCol="38100" rtlCol="0" anchor="ctr" upright="0">
        <a:spAutoFit/>
      </a:bodyPr>
      <a:lstStyle>
        <a:defPPr marL="0" marR="0" indent="0" algn="ctr" defTabSz="6705431" rtl="0" fontAlgn="auto" latinLnBrk="0" hangingPunct="0">
          <a:lnSpc>
            <a:spcPct val="100000"/>
          </a:lnSpc>
          <a:spcBef>
            <a:spcPts val="0"/>
          </a:spcBef>
          <a:spcAft>
            <a:spcPts val="0"/>
          </a:spcAft>
          <a:buClrTx/>
          <a:buSzTx/>
          <a:buFontTx/>
          <a:buNone/>
          <a:tabLst/>
          <a:defRPr b="0" baseline="0" cap="none" i="0" spc="0" strike="noStrike" sz="6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